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A032-9060-46CD-BB4C-FF65A0E88BB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6A8B4-097D-4059-9B8B-0CDDBAD4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542C-9782-D747-9783-3FC4E0CF44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3ADA-0AEB-4316-AF8F-5BC9473EB98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8B6B-5207-46CF-B978-78D7070C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w&amp;url=http://managecommunication.wikispaces.com/self%2Besteem%2Bchildren&amp;ei=0BdGVd-5JcerggSh64DoDw&amp;bvm=bv.92291466,d.eXY&amp;psig=AFQjCNGade942u-HTVfhGMGErIBuZTaiVA&amp;ust=143074329071776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url?sa=i&amp;rct=j&amp;q=&amp;esrc=s&amp;source=images&amp;cd=&amp;cad=rja&amp;uact=8&amp;ved=0CAcQjRw&amp;url=http://st-hubert.sathyasai.ca/wings/education-wing/&amp;ei=3jNGVaD-H9PYggT8p4CYDw&amp;bvm=bv.92291466,d.eXY&amp;psig=AFQjCNFrQa0vYCPZIk5sm2qxfRgZAZKK6w&amp;ust=1430750557655229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ravindb1982.hubpages.com/hub/There-is-someone-above-to-love-me-experience-of-a-child-with-Sri-Sathya-Sa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uact=8&amp;ved=0CAcQjRw&amp;url=http://www.region7saicenters.org/csj/index.php/sse&amp;ei=8UJFVdGaKsKNNuWVgNAL&amp;bvm=bv.92291466,d.eXY&amp;psig=AFQjCNH4fmRKXxOrsMK87UefQtIGcp1dPg&amp;ust=143068888061440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uact=8&amp;ved=0CAcQjRw&amp;url=http://www.region7saicenters.org/csj/index.php/sse&amp;ei=8UJFVdGaKsKNNuWVgNAL&amp;bvm=bv.92291466,d.eXY&amp;psig=AFQjCNH4fmRKXxOrsMK87UefQtIGcp1dPg&amp;ust=143068888061440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w&amp;url=http://meetville.com/quotes/author/sri-sathya-sai-baba/page12&amp;ei=ug9GVfiQFYbDggSP_IDQDA&amp;bvm=bv.92291466,d.eXY&amp;psig=AFQjCNHifmhe751FQyvff4aA6LANXmwCgg&amp;ust=14307413054161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ages&amp;cd=&amp;cad=rja&amp;uact=8&amp;ved=0CAcQjRw&amp;url=http://meetville.com/quotes/author/sri-sathya-sai-baba/page6&amp;ei=BRBGVeCBIoXEggTj3oGYCQ&amp;bvm=bv.92291466,d.eXY&amp;psig=AFQjCNHifmhe751FQyvff4aA6LANXmwCgg&amp;ust=1430741305416126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source=images&amp;cd=&amp;cad=rja&amp;uact=8&amp;ved=0CAcQjRw&amp;url=http://meetville.com/quotes/author/sri-sathya-sai-baba/page18&amp;ei=QxZGVZr6JMqngwT58ICABg&amp;bvm=bv.92291466,d.eXY&amp;psig=AFQjCNFCnq7UHjLXb6JDRVcT_sS10i_PPA&amp;ust=1430742598167678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tumblr.com/tagged/QUOTE-BY----Sri-Sathya-Sai-Baba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40285" y="98425"/>
            <a:ext cx="6513534" cy="1054100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 PARENTS- LEAD BY EXAMPLE- LIFE APPLICATIONS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media.radiosai.org/journals/Vol_03/08AUG01/images/featured%20articles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" y="1756665"/>
            <a:ext cx="28575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radiosai.org/journals/Vol_08/01MAR10/images/01_SpiritualBlossoms/02_Conversations_with_Sai/pa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76" y="1458280"/>
            <a:ext cx="2857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</a:rPr>
              <a:t>SSE- PRACTICAL CHALLENGES FOR PARENTS AND TEACHERS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managecommunication.wikispaces.com/file/view/jn26cv2.jpg/138944815/jn26cv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7" y="1456999"/>
            <a:ext cx="43817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mages of children not having self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7" y="4428800"/>
            <a:ext cx="43817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-hubert.sathyasai.ca/wp-content/uploads/Swamy_Kid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87" y="1920462"/>
            <a:ext cx="395158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SWAMI’S CHILDREN </a:t>
            </a:r>
            <a:endParaRPr lang="en-US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usercontent2.hubimg.com/8203409_f4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28" y="1618308"/>
            <a:ext cx="4459265" cy="29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ildren are like wet c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6" y="1618308"/>
            <a:ext cx="2143125" cy="28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ai baba on losing fa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28" y="4700609"/>
            <a:ext cx="552287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FAITH &amp; SURRENDER</a:t>
            </a:r>
            <a:endParaRPr lang="en-US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20766" y="1741118"/>
            <a:ext cx="3683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Why get agitated? Let Me take care of all your business. I shall be the one who will think about them. I am waiting for nothing else than your surrender to Me, and then you do not have to worry any more about anything. Say farewell to all fears and discouragement</a:t>
            </a:r>
            <a:r>
              <a:rPr lang="en-US" b="1" dirty="0" smtClean="0"/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You demonstrate that you do not trust Me. On the contrary, you must rely blindly on Me.</a:t>
            </a:r>
          </a:p>
          <a:p>
            <a:endParaRPr lang="en-US" dirty="0"/>
          </a:p>
        </p:txBody>
      </p:sp>
      <p:pic>
        <p:nvPicPr>
          <p:cNvPr id="3073" name="Picture 1" descr="Sathya Sai B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2" y="1618308"/>
            <a:ext cx="2068751" cy="38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HOW SHOULD PARENTS INVOLVE IN CHILDREN’S ACTIVITIES?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89556" y="3976212"/>
            <a:ext cx="7552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 what extent are parents responsible for the degradation of values </a:t>
            </a:r>
            <a:r>
              <a:rPr lang="en-US" b="1" dirty="0" smtClean="0"/>
              <a:t>among children</a:t>
            </a:r>
            <a:r>
              <a:rPr lang="en-US" b="1" dirty="0"/>
              <a:t>?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Bhagavan</a:t>
            </a:r>
            <a:r>
              <a:rPr lang="en-US" b="1" dirty="0"/>
              <a:t>: My opinion is that parents are solely responsible for spoiling children. Many parents behave like </a:t>
            </a:r>
            <a:r>
              <a:rPr lang="en-US" b="1" dirty="0" err="1"/>
              <a:t>Dhritarashtra</a:t>
            </a:r>
            <a:r>
              <a:rPr lang="en-US" b="1" dirty="0"/>
              <a:t>, the blind king of the Mahabharata. He never opposed or prevented his sons, the </a:t>
            </a:r>
            <a:r>
              <a:rPr lang="en-US" b="1" dirty="0" err="1"/>
              <a:t>Kauravas</a:t>
            </a:r>
            <a:r>
              <a:rPr lang="en-US" b="1" dirty="0"/>
              <a:t>, from doing any type of mischief or misdeed.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100" name="Picture 4" descr="http://www.region7saicenters.org/csj/images/mainpages/sai-baba-ss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6" y="1503123"/>
            <a:ext cx="7810500" cy="20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SSE TEACHERS – </a:t>
            </a:r>
            <a:b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SERVICE RENDERED TO THE CHILDREN ARE MOST SACRED.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 descr="http://www.region7saicenters.org/csj/images/mainpages/sai-baba-ss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2" y="1571954"/>
            <a:ext cx="7810500" cy="20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713" y="3626223"/>
            <a:ext cx="7921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Bhagwan</a:t>
            </a:r>
            <a:r>
              <a:rPr lang="en-US" b="1" dirty="0" smtClean="0"/>
              <a:t> gives </a:t>
            </a:r>
            <a:r>
              <a:rPr lang="en-US" b="1" dirty="0"/>
              <a:t>the qualities which </a:t>
            </a:r>
            <a:r>
              <a:rPr lang="en-US" b="1" dirty="0" smtClean="0"/>
              <a:t>would qualify </a:t>
            </a:r>
            <a:r>
              <a:rPr lang="en-US" b="1" dirty="0"/>
              <a:t>to be Gurus: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Faith </a:t>
            </a:r>
            <a:r>
              <a:rPr lang="en-US" b="1" dirty="0"/>
              <a:t>in Baba and in the Sri </a:t>
            </a:r>
            <a:r>
              <a:rPr lang="en-US" b="1" dirty="0" err="1"/>
              <a:t>Sathya</a:t>
            </a:r>
            <a:r>
              <a:rPr lang="en-US" b="1" dirty="0"/>
              <a:t> Sai Education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Capacity </a:t>
            </a:r>
            <a:r>
              <a:rPr lang="en-US" b="1" dirty="0"/>
              <a:t>to love children as one’s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Swaadhyaayaa</a:t>
            </a:r>
            <a:r>
              <a:rPr lang="en-US" b="1" dirty="0" smtClean="0"/>
              <a:t> </a:t>
            </a:r>
            <a:r>
              <a:rPr lang="en-US" b="1" dirty="0"/>
              <a:t>or Self Spiritual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Anubhava</a:t>
            </a:r>
            <a:r>
              <a:rPr lang="en-US" b="1" dirty="0" smtClean="0"/>
              <a:t> </a:t>
            </a:r>
            <a:r>
              <a:rPr lang="en-US" b="1" dirty="0" err="1"/>
              <a:t>Jnana</a:t>
            </a:r>
            <a:r>
              <a:rPr lang="en-US" b="1" dirty="0"/>
              <a:t> or wisdom acquired with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19917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DIFFERENCE BETWEEN INVOLVING  &amp; INTERFERING</a:t>
            </a:r>
            <a:endParaRPr lang="en-US" sz="2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meetville.com/images/quotes/Quotation-Sri-Sathya-Sai-Baba-students-water-life-education-teachers-Meetville-Quotes-187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18308"/>
            <a:ext cx="3838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i baba on teac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9" y="1618308"/>
            <a:ext cx="13716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etville.com/images/quotes/Quotation-Sri-Sathya-Sai-Baba-love-teachers-truth-Meetville-Quotes-7870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6" y="1618306"/>
            <a:ext cx="3838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5865" y="44829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/>
              <a:t>The father</a:t>
            </a:r>
            <a:r>
              <a:rPr lang="en-US" dirty="0"/>
              <a:t>, the </a:t>
            </a:r>
            <a:r>
              <a:rPr lang="en-US" b="1" dirty="0"/>
              <a:t>mother</a:t>
            </a:r>
            <a:r>
              <a:rPr lang="en-US" dirty="0"/>
              <a:t> and the </a:t>
            </a:r>
            <a:r>
              <a:rPr lang="en-US" b="1" dirty="0"/>
              <a:t>teacher</a:t>
            </a:r>
            <a:r>
              <a:rPr lang="en-US" dirty="0"/>
              <a:t> are the three primarily responsible for </a:t>
            </a:r>
            <a:r>
              <a:rPr lang="en-US" dirty="0" err="1"/>
              <a:t>moulding</a:t>
            </a:r>
            <a:r>
              <a:rPr lang="en-US" dirty="0"/>
              <a:t> the future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348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WHAT IS THE AIM OF </a:t>
            </a:r>
            <a:r>
              <a:rPr lang="en-US" sz="2400" b="1" dirty="0" err="1" smtClean="0">
                <a:solidFill>
                  <a:prstClr val="black"/>
                </a:solidFill>
              </a:rPr>
              <a:t>SSEHV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8" descr="Image result for sathya sai baba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88" y="1840327"/>
            <a:ext cx="3524250" cy="30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093" y="1618308"/>
            <a:ext cx="4334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Develop Innate Goodness in Each Child</a:t>
            </a:r>
          </a:p>
          <a:p>
            <a:endParaRPr lang="en-US" b="1" dirty="0" smtClean="0"/>
          </a:p>
          <a:p>
            <a:r>
              <a:rPr lang="en-US" b="1" dirty="0" smtClean="0"/>
              <a:t>To Nurture the Children’s awareness that the five Universal </a:t>
            </a:r>
            <a:r>
              <a:rPr lang="en-US" b="1" dirty="0"/>
              <a:t>V</a:t>
            </a:r>
            <a:r>
              <a:rPr lang="en-US" b="1" dirty="0" smtClean="0"/>
              <a:t>alues of Truth, Right Action, Peace, Love and Non-Violence are within them</a:t>
            </a:r>
          </a:p>
          <a:p>
            <a:endParaRPr lang="en-US" b="1" dirty="0"/>
          </a:p>
          <a:p>
            <a:r>
              <a:rPr lang="en-US" b="1" dirty="0" smtClean="0"/>
              <a:t>To achieve Human Excellence through Unity of Thought, Word and Deed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HUMAN VALUES – </a:t>
            </a:r>
            <a:r>
              <a:rPr lang="en-US" sz="2400" b="1" dirty="0" err="1" smtClean="0">
                <a:solidFill>
                  <a:prstClr val="black"/>
                </a:solidFill>
              </a:rPr>
              <a:t>SATHYA</a:t>
            </a:r>
            <a:r>
              <a:rPr lang="en-US" sz="2400" b="1" dirty="0" smtClean="0">
                <a:solidFill>
                  <a:prstClr val="black"/>
                </a:solidFill>
              </a:rPr>
              <a:t> SAI </a:t>
            </a:r>
            <a:r>
              <a:rPr lang="en-US" sz="2400" b="1" dirty="0" err="1" smtClean="0">
                <a:solidFill>
                  <a:prstClr val="black"/>
                </a:solidFill>
              </a:rPr>
              <a:t>EDUCARE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0" name="Picture 8" descr="http://media.radiosai.org/journals/Vol_08/01MAR10/images/01_SpiritualBlossoms/02_Conversations_with_Sai/truth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3" y="1427967"/>
            <a:ext cx="3038243" cy="52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Sri Sathya Sai Baba: Without human values, life is meaningless. life, values, human. Meetville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9" y="3877837"/>
            <a:ext cx="3838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http://meetville.com/images/quotes/Quotation-Sri-Sathya-Sai-Baba-life-violence-values-human-Meetville-Quotes-27863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427967"/>
            <a:ext cx="3838575" cy="24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Nine Point Code Of Conduct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76002" y="1618308"/>
            <a:ext cx="7571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Daily </a:t>
            </a:r>
            <a:r>
              <a:rPr lang="en-US" dirty="0"/>
              <a:t>meditation and prayer.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Devotional singing/prayer with family members once per week.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Participation in Sai Spiritual Education by children of the family..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Participation in community service and other </a:t>
            </a:r>
            <a:r>
              <a:rPr lang="en-US" dirty="0" err="1"/>
              <a:t>programmes</a:t>
            </a:r>
            <a:r>
              <a:rPr lang="en-US" dirty="0"/>
              <a:t> of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Regular attendance at devotional meetings conducted by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Regular study of </a:t>
            </a:r>
            <a:r>
              <a:rPr lang="en-US" dirty="0" err="1"/>
              <a:t>Sathya</a:t>
            </a:r>
            <a:r>
              <a:rPr lang="en-US" dirty="0"/>
              <a:t> Sai Baba literature.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Use of soft, loving speech with everyone.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Avoidance of talking ill of others, especially in their absence.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Practice of the principles of “ceiling on desires”, consciously and continuously striving to eliminate the tendency to waste time, money, food, and energy and </a:t>
            </a:r>
            <a:r>
              <a:rPr lang="en-US" dirty="0" err="1"/>
              <a:t>utilising</a:t>
            </a:r>
            <a:r>
              <a:rPr lang="en-US" dirty="0"/>
              <a:t> any savings thereby generated for the service of mankind.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4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0766" y="98425"/>
            <a:ext cx="7756525" cy="1054100"/>
          </a:xfrm>
        </p:spPr>
        <p:txBody>
          <a:bodyPr/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SSE- PRACTICAL CHALLENGES FOR PARENTS AND TEACHERS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2632" y="848867"/>
            <a:ext cx="6955961" cy="769441"/>
            <a:chOff x="809981" y="1482539"/>
            <a:chExt cx="7528107" cy="849662"/>
          </a:xfrm>
        </p:grpSpPr>
        <p:sp>
          <p:nvSpPr>
            <p:cNvPr id="8" name="TextBox 7"/>
            <p:cNvSpPr txBox="1"/>
            <p:nvPr/>
          </p:nvSpPr>
          <p:spPr>
            <a:xfrm>
              <a:off x="4196602" y="1482539"/>
              <a:ext cx="810524" cy="84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09981" y="1977748"/>
              <a:ext cx="3494704" cy="179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844359" y="1977951"/>
              <a:ext cx="3493729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Image result for over confident rude children behavio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2" y="1618308"/>
            <a:ext cx="17526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ude attitude in childre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0" y="3171536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ude attitude in children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99" y="161830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40.media.tumblr.com/a653f557f0fdd7c849dca90efdbd01d9/tumblr_muoho36T3e1srbn8wo1_5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16" y="1618308"/>
            <a:ext cx="2962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ai baba on humility and self confidence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99" y="376453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SAI PARENTS- LEAD BY EXAMPLE- LIFE APPLICATIONS</vt:lpstr>
      <vt:lpstr>FAITH &amp; SURRENDER</vt:lpstr>
      <vt:lpstr>HOW SHOULD PARENTS INVOLVE IN CHILDREN’S ACTIVITIES?</vt:lpstr>
      <vt:lpstr> SSE TEACHERS –  SERVICE RENDERED TO THE CHILDREN ARE MOST SACRED.</vt:lpstr>
      <vt:lpstr>DIFFERENCE BETWEEN INVOLVING  &amp; INTERFERING</vt:lpstr>
      <vt:lpstr>WHAT IS THE AIM OF SSEHV?</vt:lpstr>
      <vt:lpstr>HUMAN VALUES – SATHYA SAI EDUCARE</vt:lpstr>
      <vt:lpstr>Nine Point Code Of Conduct</vt:lpstr>
      <vt:lpstr>SSE- PRACTICAL CHALLENGES FOR PARENTS AND TEACHERS</vt:lpstr>
      <vt:lpstr>SSE- PRACTICAL CHALLENGES FOR PARENTS AND TEACHERS</vt:lpstr>
      <vt:lpstr>SWAMI’S CHILDREN </vt:lpstr>
    </vt:vector>
  </TitlesOfParts>
  <Company>ACN,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 PARENTS- LEAD BY EXAMPLE- LIFE APPLICATIONS</dc:title>
  <dc:creator>Soumya Iyer</dc:creator>
  <cp:lastModifiedBy>Soumya Iyer</cp:lastModifiedBy>
  <cp:revision>1</cp:revision>
  <dcterms:created xsi:type="dcterms:W3CDTF">2015-05-12T01:33:12Z</dcterms:created>
  <dcterms:modified xsi:type="dcterms:W3CDTF">2015-05-12T01:34:01Z</dcterms:modified>
</cp:coreProperties>
</file>